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1" r:id="rId4"/>
    <p:sldId id="262" r:id="rId5"/>
    <p:sldId id="258" r:id="rId6"/>
    <p:sldId id="259" r:id="rId7"/>
  </p:sldIdLst>
  <p:sldSz cx="18288000" cy="10287000"/>
  <p:notesSz cx="6858000" cy="9144000"/>
  <p:embeddedFontLst>
    <p:embeddedFont>
      <p:font typeface="Algerian" panose="04020705040A02060702" pitchFamily="82" charset="0"/>
      <p:regular r:id="rId9"/>
    </p:embeddedFont>
    <p:embeddedFont>
      <p:font typeface="Montserrat" panose="00000500000000000000" pitchFamily="2" charset="0"/>
      <p:regular r:id="rId10"/>
    </p:embeddedFont>
    <p:embeddedFont>
      <p:font typeface="Montserrat Bold" panose="00000800000000000000" charset="0"/>
      <p:regular r:id="rId11"/>
    </p:embeddedFont>
    <p:embeddedFont>
      <p:font typeface="Montserrat Semi-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38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29A52-C442-4E1D-B089-2006D6334326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5EF45-02E2-42F4-AD7B-9645CF27E3E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16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5EF45-02E2-42F4-AD7B-9645CF27E3E8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197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g"/><Relationship Id="rId3" Type="http://schemas.openxmlformats.org/officeDocument/2006/relationships/image" Target="../media/image11.svg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image" Target="../media/image12.sv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Arc 37">
            <a:extLst>
              <a:ext uri="{FF2B5EF4-FFF2-40B4-BE49-F238E27FC236}">
                <a16:creationId xmlns:a16="http://schemas.microsoft.com/office/drawing/2014/main" id="{867768FE-2506-2548-A130-BA95C3C5D09F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F5DA236-3F5D-07F7-373B-78A3E25C080C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4"/>
          <p:cNvSpPr txBox="1"/>
          <p:nvPr/>
        </p:nvSpPr>
        <p:spPr>
          <a:xfrm>
            <a:off x="8011719" y="3695700"/>
            <a:ext cx="6923481" cy="1141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2"/>
              </a:lnSpc>
            </a:pPr>
            <a:r>
              <a:rPr lang="en-US" sz="7494" b="1" spc="269" dirty="0">
                <a:solidFill>
                  <a:srgbClr val="006BB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TITLE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36080" y="4063551"/>
            <a:ext cx="7512010" cy="1402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51"/>
              </a:lnSpc>
            </a:pPr>
            <a:r>
              <a:rPr lang="en-US" sz="3600" b="1" spc="77" dirty="0">
                <a:solidFill>
                  <a:srgbClr val="08377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AUTHOR WITH AFFILIATION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EEFB159-ACC3-9C53-A640-72F797B46189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A0FA04D-B0D8-BF74-710A-5A81F2C0E987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B8E347-6201-7B7D-3AC5-E928E6AC6579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782D027-802B-46F3-5A73-971D75BA6F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5EF419E-296F-A5A7-98C2-FEC36E00D2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5C858CC-B10D-4307-683C-9B6CC8CDA8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430276D-4D47-EE9B-8F73-27862230F8C3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24E5BE-6F2F-CD2B-86F1-B83F16762A3F}"/>
              </a:ext>
            </a:extLst>
          </p:cNvPr>
          <p:cNvSpPr/>
          <p:nvPr/>
        </p:nvSpPr>
        <p:spPr>
          <a:xfrm>
            <a:off x="30784" y="707886"/>
            <a:ext cx="807416" cy="62561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Your institution’s logo</a:t>
            </a:r>
            <a:endParaRPr lang="en-IN" sz="8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56FCF4-04A1-6F88-FDA8-B2B48480DA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DF789C-8B34-7ACC-C754-CB30438310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B541D8-5133-D255-E21D-34F99945CD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C2C223-90E4-C338-72DC-A0D9BD8B6A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7D9C04-1092-EA4F-9CBF-61AF0B3EE1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855B3E-D36C-DB2E-6C1D-1C8F63D65D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1691C-D8F4-95CC-1875-D3E45B010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c 30">
            <a:extLst>
              <a:ext uri="{FF2B5EF4-FFF2-40B4-BE49-F238E27FC236}">
                <a16:creationId xmlns:a16="http://schemas.microsoft.com/office/drawing/2014/main" id="{5A0C5748-007A-CE92-D6C4-8519837191BD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48FB6564-FF5C-F912-7EBE-E484E4172DA2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A91C28A-5150-9267-838B-7C6681FF56C3}"/>
              </a:ext>
            </a:extLst>
          </p:cNvPr>
          <p:cNvSpPr txBox="1"/>
          <p:nvPr/>
        </p:nvSpPr>
        <p:spPr>
          <a:xfrm>
            <a:off x="1028700" y="3630191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489A5B7-17A6-782A-8AA9-43E1DB9C2BBF}"/>
              </a:ext>
            </a:extLst>
          </p:cNvPr>
          <p:cNvSpPr txBox="1"/>
          <p:nvPr/>
        </p:nvSpPr>
        <p:spPr>
          <a:xfrm>
            <a:off x="1028700" y="2965326"/>
            <a:ext cx="42291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Introduction (1 slide)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B5EBF08-1EFB-1D71-C1B5-43DDDED35817}"/>
              </a:ext>
            </a:extLst>
          </p:cNvPr>
          <p:cNvSpPr txBox="1"/>
          <p:nvPr/>
        </p:nvSpPr>
        <p:spPr>
          <a:xfrm>
            <a:off x="1028700" y="5315209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F2D9406-51B6-EA7B-1A53-24CC9F812CCD}"/>
              </a:ext>
            </a:extLst>
          </p:cNvPr>
          <p:cNvSpPr txBox="1"/>
          <p:nvPr/>
        </p:nvSpPr>
        <p:spPr>
          <a:xfrm>
            <a:off x="1028700" y="4650344"/>
            <a:ext cx="78105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Background (1 slide)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765F8FA-92BB-3B0F-9752-0924F2956C6A}"/>
              </a:ext>
            </a:extLst>
          </p:cNvPr>
          <p:cNvSpPr txBox="1"/>
          <p:nvPr/>
        </p:nvSpPr>
        <p:spPr>
          <a:xfrm>
            <a:off x="1028700" y="1851657"/>
            <a:ext cx="14326529" cy="722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86"/>
              </a:lnSpc>
              <a:spcBef>
                <a:spcPct val="0"/>
              </a:spcBef>
            </a:pPr>
            <a:r>
              <a:rPr lang="en-US" sz="4822" b="1" spc="173" dirty="0">
                <a:solidFill>
                  <a:srgbClr val="0712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Your Subtitle Here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48EFDF8-CA8A-2E61-9FC5-E50FE623ACAD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19B3D1-EAB0-D2A0-8990-765C4A6FDF3C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344D8B-2AD8-9463-21FC-145BFEA16159}"/>
              </a:ext>
            </a:extLst>
          </p:cNvPr>
          <p:cNvSpPr txBox="1"/>
          <p:nvPr/>
        </p:nvSpPr>
        <p:spPr>
          <a:xfrm>
            <a:off x="4398229" y="9719170"/>
            <a:ext cx="94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809627AE-41B4-2E92-3381-FF7524372946}"/>
              </a:ext>
            </a:extLst>
          </p:cNvPr>
          <p:cNvSpPr txBox="1"/>
          <p:nvPr/>
        </p:nvSpPr>
        <p:spPr>
          <a:xfrm>
            <a:off x="1037346" y="6965487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B2DECBA2-D854-92B7-B20B-2246D107C7DE}"/>
              </a:ext>
            </a:extLst>
          </p:cNvPr>
          <p:cNvSpPr txBox="1"/>
          <p:nvPr/>
        </p:nvSpPr>
        <p:spPr>
          <a:xfrm>
            <a:off x="1037346" y="6300622"/>
            <a:ext cx="7497054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Motivation and Contributions (1 slide)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3FFF07-6A85-41FA-811A-79E93A5B40A8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3ACBB3-8B50-4DD8-47B9-632D2BA69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B5F1DC-290F-4538-021E-7613E2E25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854656-DF25-122C-E7AF-4C08C7887D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A6E48E6-115A-9722-F1F1-FDCEEDEE9628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94CA0DC-85BA-A38D-FA99-C01FA8EEA6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03676F8-B5D4-5C0A-6E8C-BF94337F32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29DAC24-5DA0-2CBE-DD7C-C7C94B58C5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9E9C73B-9136-1DFB-32DA-89659D96FE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F190CBD-0DCA-74FA-E814-419B9A36C5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0146698-4980-1678-33FB-2010EDD067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26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51923-43A1-C1F2-E732-4DAE8BC09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c 30">
            <a:extLst>
              <a:ext uri="{FF2B5EF4-FFF2-40B4-BE49-F238E27FC236}">
                <a16:creationId xmlns:a16="http://schemas.microsoft.com/office/drawing/2014/main" id="{F9FB2CE7-05C4-E873-2923-842DA48BCDF4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50B4C44B-428F-71EB-8418-6DDAC7B9BCA2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4F7EF76-56F7-BFC4-91CD-D3ABF872AB88}"/>
              </a:ext>
            </a:extLst>
          </p:cNvPr>
          <p:cNvSpPr txBox="1"/>
          <p:nvPr/>
        </p:nvSpPr>
        <p:spPr>
          <a:xfrm>
            <a:off x="1028700" y="3630191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1805CB2-F220-7FE9-DC7C-0A1BE662BD53}"/>
              </a:ext>
            </a:extLst>
          </p:cNvPr>
          <p:cNvSpPr txBox="1"/>
          <p:nvPr/>
        </p:nvSpPr>
        <p:spPr>
          <a:xfrm>
            <a:off x="1028700" y="2965326"/>
            <a:ext cx="65151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Proposed Methodology (2 slides)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B98AB38-0A6B-7E3C-FA61-1347D924FC6A}"/>
              </a:ext>
            </a:extLst>
          </p:cNvPr>
          <p:cNvSpPr txBox="1"/>
          <p:nvPr/>
        </p:nvSpPr>
        <p:spPr>
          <a:xfrm>
            <a:off x="1028700" y="5315209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9B24814-844B-A7E5-BA8F-E9EF413C8A85}"/>
              </a:ext>
            </a:extLst>
          </p:cNvPr>
          <p:cNvSpPr txBox="1"/>
          <p:nvPr/>
        </p:nvSpPr>
        <p:spPr>
          <a:xfrm>
            <a:off x="1028700" y="4650344"/>
            <a:ext cx="78105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Experimental Setup (1 slide)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7211083-A1A5-1EDB-1D6B-A2BD393EF7F8}"/>
              </a:ext>
            </a:extLst>
          </p:cNvPr>
          <p:cNvSpPr txBox="1"/>
          <p:nvPr/>
        </p:nvSpPr>
        <p:spPr>
          <a:xfrm>
            <a:off x="1028700" y="1851657"/>
            <a:ext cx="14326529" cy="722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86"/>
              </a:lnSpc>
              <a:spcBef>
                <a:spcPct val="0"/>
              </a:spcBef>
            </a:pPr>
            <a:r>
              <a:rPr lang="en-US" sz="4822" b="1" spc="173" dirty="0">
                <a:solidFill>
                  <a:srgbClr val="0712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Your Subtitle Here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3CCA8C6-1555-B5C6-5DA1-1F1900711094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169B4E-5B11-71EF-50F8-D8177D932D8E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79CEC2-DEB4-370C-9365-462A8FE02899}"/>
              </a:ext>
            </a:extLst>
          </p:cNvPr>
          <p:cNvSpPr txBox="1"/>
          <p:nvPr/>
        </p:nvSpPr>
        <p:spPr>
          <a:xfrm>
            <a:off x="4398229" y="9719170"/>
            <a:ext cx="94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A830E840-56E3-15BF-0F7A-896A30B20CBC}"/>
              </a:ext>
            </a:extLst>
          </p:cNvPr>
          <p:cNvSpPr txBox="1"/>
          <p:nvPr/>
        </p:nvSpPr>
        <p:spPr>
          <a:xfrm>
            <a:off x="1037346" y="6965487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37" name="TextBox 10">
            <a:extLst>
              <a:ext uri="{FF2B5EF4-FFF2-40B4-BE49-F238E27FC236}">
                <a16:creationId xmlns:a16="http://schemas.microsoft.com/office/drawing/2014/main" id="{8E63C561-CF1C-7DB7-B1B4-8A971A0BBB4B}"/>
              </a:ext>
            </a:extLst>
          </p:cNvPr>
          <p:cNvSpPr txBox="1"/>
          <p:nvPr/>
        </p:nvSpPr>
        <p:spPr>
          <a:xfrm>
            <a:off x="1037346" y="6300622"/>
            <a:ext cx="7039854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Results and Analysis (2 slides)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8F4CDF-11A4-C1E4-156B-06BDA1ADC2A0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FADC27-3CA8-661D-13B4-A7C8C2E514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A1619E-18E4-FE88-BBC4-80BAFFEA9C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7F6138-BA7C-1FEC-F8E1-0B20038A8B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E4554A-CF82-1653-5E4A-C4D4F348B546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9985568-FD01-1991-005D-04BE55AFAE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750F32-E454-77CC-9AF4-0A1BD79115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C3A5F95-05D6-E50B-C958-5DBC8496AE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5FC064E-2854-D2C4-749C-E6D05BB40D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2DF35E4-A2AA-3853-76EF-3378F494052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E79A6DD-3CA9-0C32-1CE5-6B89BE7315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9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51FA9-270F-0769-A35B-3945E7B1C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rc 30">
            <a:extLst>
              <a:ext uri="{FF2B5EF4-FFF2-40B4-BE49-F238E27FC236}">
                <a16:creationId xmlns:a16="http://schemas.microsoft.com/office/drawing/2014/main" id="{83066CCF-D245-09B1-35D8-1CC8392D8AC0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9A89B2FD-5F52-F480-BB59-EC1BCCB1A145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F7D2020-9AE2-92D4-02EE-0021F35A0E1F}"/>
              </a:ext>
            </a:extLst>
          </p:cNvPr>
          <p:cNvSpPr txBox="1"/>
          <p:nvPr/>
        </p:nvSpPr>
        <p:spPr>
          <a:xfrm>
            <a:off x="1028700" y="3630191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F00F5A-0C92-D242-1B27-92CB126309AC}"/>
              </a:ext>
            </a:extLst>
          </p:cNvPr>
          <p:cNvSpPr txBox="1"/>
          <p:nvPr/>
        </p:nvSpPr>
        <p:spPr>
          <a:xfrm>
            <a:off x="1028700" y="2965326"/>
            <a:ext cx="65151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 (1 slide)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336C6F5-7109-2E93-3651-C467F4005B59}"/>
              </a:ext>
            </a:extLst>
          </p:cNvPr>
          <p:cNvSpPr txBox="1"/>
          <p:nvPr/>
        </p:nvSpPr>
        <p:spPr>
          <a:xfrm>
            <a:off x="1028700" y="5315209"/>
            <a:ext cx="15498054" cy="61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6"/>
              </a:lnSpc>
              <a:spcBef>
                <a:spcPct val="0"/>
              </a:spcBef>
            </a:pPr>
            <a:r>
              <a:rPr lang="en-US" sz="1797" u="none" strike="noStrike" spc="39">
                <a:solidFill>
                  <a:srgbClr val="0063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91B0C3D-6445-86D3-90FB-4FE86D2B0A8A}"/>
              </a:ext>
            </a:extLst>
          </p:cNvPr>
          <p:cNvSpPr txBox="1"/>
          <p:nvPr/>
        </p:nvSpPr>
        <p:spPr>
          <a:xfrm>
            <a:off x="1028700" y="4650344"/>
            <a:ext cx="7810500" cy="475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17"/>
              </a:lnSpc>
              <a:spcBef>
                <a:spcPct val="0"/>
              </a:spcBef>
            </a:pPr>
            <a:r>
              <a:rPr lang="en-US" sz="2869" b="1" spc="63" dirty="0">
                <a:solidFill>
                  <a:srgbClr val="0063A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References (1 slide)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B9DD800-7748-A24C-555A-2C5420CB9F9A}"/>
              </a:ext>
            </a:extLst>
          </p:cNvPr>
          <p:cNvSpPr txBox="1"/>
          <p:nvPr/>
        </p:nvSpPr>
        <p:spPr>
          <a:xfrm>
            <a:off x="1028700" y="1851657"/>
            <a:ext cx="14326529" cy="722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86"/>
              </a:lnSpc>
              <a:spcBef>
                <a:spcPct val="0"/>
              </a:spcBef>
            </a:pPr>
            <a:r>
              <a:rPr lang="en-US" sz="4822" b="1" spc="173" dirty="0">
                <a:solidFill>
                  <a:srgbClr val="0712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Your Subtitle Here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2A93102-F673-41CD-0E0A-4E6C39D32251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6AA034-DE83-4FF3-B7A5-79A80B6FCFDF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0DB839-EFA3-914C-287B-FC754C6BE5B2}"/>
              </a:ext>
            </a:extLst>
          </p:cNvPr>
          <p:cNvSpPr txBox="1"/>
          <p:nvPr/>
        </p:nvSpPr>
        <p:spPr>
          <a:xfrm>
            <a:off x="4398229" y="9719170"/>
            <a:ext cx="94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C2B7BF4-0476-69DE-9D54-414D4B5F48A6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34016-474D-FA8D-F4D5-9162034641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794994-89B4-AF17-F89A-C284742B1F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514E53-16F2-D45F-88B2-0E47639FC3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976F40-F843-80F2-FF91-5E0296409AD3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CDA08AD-8F0A-F8C4-39E3-651B90D97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099983-8FA3-5658-18A1-E70ED691E4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46279CE-28A0-AC87-9692-E62F2B0C44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98029CC-6BFB-1207-1E3E-0D5FB56C0A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AC2FA6C-8C29-A77F-B386-CB92E32F80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5900C51-6988-2F7E-EA6C-F77228015C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111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rc 54">
            <a:extLst>
              <a:ext uri="{FF2B5EF4-FFF2-40B4-BE49-F238E27FC236}">
                <a16:creationId xmlns:a16="http://schemas.microsoft.com/office/drawing/2014/main" id="{9E8EB74F-FED2-AFCB-8E80-A0100E32628C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CCFC83B3-3177-42C2-8530-41AAE1C9AA44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" name="Group 4"/>
          <p:cNvGrpSpPr/>
          <p:nvPr/>
        </p:nvGrpSpPr>
        <p:grpSpPr>
          <a:xfrm>
            <a:off x="542331" y="4881240"/>
            <a:ext cx="4018715" cy="3190095"/>
            <a:chOff x="0" y="0"/>
            <a:chExt cx="1058427" cy="8401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58427" cy="840190"/>
            </a:xfrm>
            <a:custGeom>
              <a:avLst/>
              <a:gdLst/>
              <a:ahLst/>
              <a:cxnLst/>
              <a:rect l="l" t="t" r="r" b="b"/>
              <a:pathLst>
                <a:path w="1058427" h="840190">
                  <a:moveTo>
                    <a:pt x="98250" y="0"/>
                  </a:moveTo>
                  <a:lnTo>
                    <a:pt x="960177" y="0"/>
                  </a:lnTo>
                  <a:cubicBezTo>
                    <a:pt x="1014439" y="0"/>
                    <a:pt x="1058427" y="43988"/>
                    <a:pt x="1058427" y="98250"/>
                  </a:cubicBezTo>
                  <a:lnTo>
                    <a:pt x="1058427" y="741940"/>
                  </a:lnTo>
                  <a:cubicBezTo>
                    <a:pt x="1058427" y="796202"/>
                    <a:pt x="1014439" y="840190"/>
                    <a:pt x="960177" y="840190"/>
                  </a:cubicBezTo>
                  <a:lnTo>
                    <a:pt x="98250" y="840190"/>
                  </a:lnTo>
                  <a:cubicBezTo>
                    <a:pt x="43988" y="840190"/>
                    <a:pt x="0" y="796202"/>
                    <a:pt x="0" y="741940"/>
                  </a:cubicBezTo>
                  <a:lnTo>
                    <a:pt x="0" y="98250"/>
                  </a:lnTo>
                  <a:cubicBezTo>
                    <a:pt x="0" y="43988"/>
                    <a:pt x="43988" y="0"/>
                    <a:pt x="98250" y="0"/>
                  </a:cubicBezTo>
                  <a:close/>
                </a:path>
              </a:pathLst>
            </a:custGeom>
            <a:solidFill>
              <a:srgbClr val="E9F4F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58427" cy="8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948417" y="4881240"/>
            <a:ext cx="4018715" cy="3190095"/>
            <a:chOff x="0" y="0"/>
            <a:chExt cx="1058427" cy="8401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8427" cy="840190"/>
            </a:xfrm>
            <a:custGeom>
              <a:avLst/>
              <a:gdLst/>
              <a:ahLst/>
              <a:cxnLst/>
              <a:rect l="l" t="t" r="r" b="b"/>
              <a:pathLst>
                <a:path w="1058427" h="840190">
                  <a:moveTo>
                    <a:pt x="98250" y="0"/>
                  </a:moveTo>
                  <a:lnTo>
                    <a:pt x="960177" y="0"/>
                  </a:lnTo>
                  <a:cubicBezTo>
                    <a:pt x="1014439" y="0"/>
                    <a:pt x="1058427" y="43988"/>
                    <a:pt x="1058427" y="98250"/>
                  </a:cubicBezTo>
                  <a:lnTo>
                    <a:pt x="1058427" y="741940"/>
                  </a:lnTo>
                  <a:cubicBezTo>
                    <a:pt x="1058427" y="796202"/>
                    <a:pt x="1014439" y="840190"/>
                    <a:pt x="960177" y="840190"/>
                  </a:cubicBezTo>
                  <a:lnTo>
                    <a:pt x="98250" y="840190"/>
                  </a:lnTo>
                  <a:cubicBezTo>
                    <a:pt x="43988" y="840190"/>
                    <a:pt x="0" y="796202"/>
                    <a:pt x="0" y="741940"/>
                  </a:cubicBezTo>
                  <a:lnTo>
                    <a:pt x="0" y="98250"/>
                  </a:lnTo>
                  <a:cubicBezTo>
                    <a:pt x="0" y="43988"/>
                    <a:pt x="43988" y="0"/>
                    <a:pt x="98250" y="0"/>
                  </a:cubicBezTo>
                  <a:close/>
                </a:path>
              </a:pathLst>
            </a:custGeom>
            <a:solidFill>
              <a:srgbClr val="E9F4F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58427" cy="8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8639" y="4256675"/>
            <a:ext cx="3086100" cy="1249131"/>
            <a:chOff x="0" y="0"/>
            <a:chExt cx="812800" cy="3289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328989"/>
            </a:xfrm>
            <a:custGeom>
              <a:avLst/>
              <a:gdLst/>
              <a:ahLst/>
              <a:cxnLst/>
              <a:rect l="l" t="t" r="r" b="b"/>
              <a:pathLst>
                <a:path w="812800" h="328989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01048"/>
                  </a:lnTo>
                  <a:cubicBezTo>
                    <a:pt x="812800" y="234980"/>
                    <a:pt x="799321" y="267523"/>
                    <a:pt x="775327" y="291516"/>
                  </a:cubicBezTo>
                  <a:cubicBezTo>
                    <a:pt x="751333" y="315510"/>
                    <a:pt x="718791" y="328989"/>
                    <a:pt x="684859" y="328989"/>
                  </a:cubicBezTo>
                  <a:lnTo>
                    <a:pt x="127941" y="328989"/>
                  </a:lnTo>
                  <a:cubicBezTo>
                    <a:pt x="94009" y="328989"/>
                    <a:pt x="61467" y="315510"/>
                    <a:pt x="37473" y="291516"/>
                  </a:cubicBezTo>
                  <a:cubicBezTo>
                    <a:pt x="13479" y="267523"/>
                    <a:pt x="0" y="234980"/>
                    <a:pt x="0" y="201048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71269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36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414725" y="4256675"/>
            <a:ext cx="3086100" cy="1249131"/>
            <a:chOff x="0" y="0"/>
            <a:chExt cx="812800" cy="3289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328989"/>
            </a:xfrm>
            <a:custGeom>
              <a:avLst/>
              <a:gdLst/>
              <a:ahLst/>
              <a:cxnLst/>
              <a:rect l="l" t="t" r="r" b="b"/>
              <a:pathLst>
                <a:path w="812800" h="328989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01048"/>
                  </a:lnTo>
                  <a:cubicBezTo>
                    <a:pt x="812800" y="234980"/>
                    <a:pt x="799321" y="267523"/>
                    <a:pt x="775327" y="291516"/>
                  </a:cubicBezTo>
                  <a:cubicBezTo>
                    <a:pt x="751333" y="315510"/>
                    <a:pt x="718791" y="328989"/>
                    <a:pt x="684859" y="328989"/>
                  </a:cubicBezTo>
                  <a:lnTo>
                    <a:pt x="127941" y="328989"/>
                  </a:lnTo>
                  <a:cubicBezTo>
                    <a:pt x="94009" y="328989"/>
                    <a:pt x="61467" y="315510"/>
                    <a:pt x="37473" y="291516"/>
                  </a:cubicBezTo>
                  <a:cubicBezTo>
                    <a:pt x="13479" y="267523"/>
                    <a:pt x="0" y="234980"/>
                    <a:pt x="0" y="201048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7126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36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B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3087793"/>
            <a:ext cx="7441238" cy="635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11"/>
              </a:lnSpc>
              <a:spcBef>
                <a:spcPct val="0"/>
              </a:spcBef>
            </a:pPr>
            <a:r>
              <a:rPr lang="en-US" sz="4176" b="1" spc="150" dirty="0">
                <a:solidFill>
                  <a:srgbClr val="07126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Methodology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54503" y="4881240"/>
            <a:ext cx="4018715" cy="3190095"/>
            <a:chOff x="0" y="0"/>
            <a:chExt cx="1058427" cy="84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58427" cy="840190"/>
            </a:xfrm>
            <a:custGeom>
              <a:avLst/>
              <a:gdLst/>
              <a:ahLst/>
              <a:cxnLst/>
              <a:rect l="l" t="t" r="r" b="b"/>
              <a:pathLst>
                <a:path w="1058427" h="840190">
                  <a:moveTo>
                    <a:pt x="98250" y="0"/>
                  </a:moveTo>
                  <a:lnTo>
                    <a:pt x="960177" y="0"/>
                  </a:lnTo>
                  <a:cubicBezTo>
                    <a:pt x="1014439" y="0"/>
                    <a:pt x="1058427" y="43988"/>
                    <a:pt x="1058427" y="98250"/>
                  </a:cubicBezTo>
                  <a:lnTo>
                    <a:pt x="1058427" y="741940"/>
                  </a:lnTo>
                  <a:cubicBezTo>
                    <a:pt x="1058427" y="796202"/>
                    <a:pt x="1014439" y="840190"/>
                    <a:pt x="960177" y="840190"/>
                  </a:cubicBezTo>
                  <a:lnTo>
                    <a:pt x="98250" y="840190"/>
                  </a:lnTo>
                  <a:cubicBezTo>
                    <a:pt x="43988" y="840190"/>
                    <a:pt x="0" y="796202"/>
                    <a:pt x="0" y="741940"/>
                  </a:cubicBezTo>
                  <a:lnTo>
                    <a:pt x="0" y="98250"/>
                  </a:lnTo>
                  <a:cubicBezTo>
                    <a:pt x="0" y="43988"/>
                    <a:pt x="43988" y="0"/>
                    <a:pt x="98250" y="0"/>
                  </a:cubicBezTo>
                  <a:close/>
                </a:path>
              </a:pathLst>
            </a:custGeom>
            <a:solidFill>
              <a:srgbClr val="E9F4F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58427" cy="8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20810" y="4256675"/>
            <a:ext cx="3086100" cy="1249131"/>
            <a:chOff x="0" y="0"/>
            <a:chExt cx="812800" cy="32898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328989"/>
            </a:xfrm>
            <a:custGeom>
              <a:avLst/>
              <a:gdLst/>
              <a:ahLst/>
              <a:cxnLst/>
              <a:rect l="l" t="t" r="r" b="b"/>
              <a:pathLst>
                <a:path w="812800" h="328989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01048"/>
                  </a:lnTo>
                  <a:cubicBezTo>
                    <a:pt x="812800" y="234980"/>
                    <a:pt x="799321" y="267523"/>
                    <a:pt x="775327" y="291516"/>
                  </a:cubicBezTo>
                  <a:cubicBezTo>
                    <a:pt x="751333" y="315510"/>
                    <a:pt x="718791" y="328989"/>
                    <a:pt x="684859" y="328989"/>
                  </a:cubicBezTo>
                  <a:lnTo>
                    <a:pt x="127941" y="328989"/>
                  </a:lnTo>
                  <a:cubicBezTo>
                    <a:pt x="94009" y="328989"/>
                    <a:pt x="61467" y="315510"/>
                    <a:pt x="37473" y="291516"/>
                  </a:cubicBezTo>
                  <a:cubicBezTo>
                    <a:pt x="13479" y="267523"/>
                    <a:pt x="0" y="234980"/>
                    <a:pt x="0" y="201048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71269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36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C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760589" y="4881240"/>
            <a:ext cx="4018715" cy="3190095"/>
            <a:chOff x="0" y="0"/>
            <a:chExt cx="1058427" cy="8401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58427" cy="840190"/>
            </a:xfrm>
            <a:custGeom>
              <a:avLst/>
              <a:gdLst/>
              <a:ahLst/>
              <a:cxnLst/>
              <a:rect l="l" t="t" r="r" b="b"/>
              <a:pathLst>
                <a:path w="1058427" h="840190">
                  <a:moveTo>
                    <a:pt x="98250" y="0"/>
                  </a:moveTo>
                  <a:lnTo>
                    <a:pt x="960177" y="0"/>
                  </a:lnTo>
                  <a:cubicBezTo>
                    <a:pt x="1014439" y="0"/>
                    <a:pt x="1058427" y="43988"/>
                    <a:pt x="1058427" y="98250"/>
                  </a:cubicBezTo>
                  <a:lnTo>
                    <a:pt x="1058427" y="741940"/>
                  </a:lnTo>
                  <a:cubicBezTo>
                    <a:pt x="1058427" y="796202"/>
                    <a:pt x="1014439" y="840190"/>
                    <a:pt x="960177" y="840190"/>
                  </a:cubicBezTo>
                  <a:lnTo>
                    <a:pt x="98250" y="840190"/>
                  </a:lnTo>
                  <a:cubicBezTo>
                    <a:pt x="43988" y="840190"/>
                    <a:pt x="0" y="796202"/>
                    <a:pt x="0" y="741940"/>
                  </a:cubicBezTo>
                  <a:lnTo>
                    <a:pt x="0" y="98250"/>
                  </a:lnTo>
                  <a:cubicBezTo>
                    <a:pt x="0" y="43988"/>
                    <a:pt x="43988" y="0"/>
                    <a:pt x="98250" y="0"/>
                  </a:cubicBezTo>
                  <a:close/>
                </a:path>
              </a:pathLst>
            </a:custGeom>
            <a:solidFill>
              <a:srgbClr val="E9F4F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058427" cy="87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26896" y="4256675"/>
            <a:ext cx="3086100" cy="1249131"/>
            <a:chOff x="0" y="0"/>
            <a:chExt cx="812800" cy="32898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328989"/>
            </a:xfrm>
            <a:custGeom>
              <a:avLst/>
              <a:gdLst/>
              <a:ahLst/>
              <a:cxnLst/>
              <a:rect l="l" t="t" r="r" b="b"/>
              <a:pathLst>
                <a:path w="812800" h="328989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201048"/>
                  </a:lnTo>
                  <a:cubicBezTo>
                    <a:pt x="812800" y="234980"/>
                    <a:pt x="799321" y="267523"/>
                    <a:pt x="775327" y="291516"/>
                  </a:cubicBezTo>
                  <a:cubicBezTo>
                    <a:pt x="751333" y="315510"/>
                    <a:pt x="718791" y="328989"/>
                    <a:pt x="684859" y="328989"/>
                  </a:cubicBezTo>
                  <a:lnTo>
                    <a:pt x="127941" y="328989"/>
                  </a:lnTo>
                  <a:cubicBezTo>
                    <a:pt x="94009" y="328989"/>
                    <a:pt x="61467" y="315510"/>
                    <a:pt x="37473" y="291516"/>
                  </a:cubicBezTo>
                  <a:cubicBezTo>
                    <a:pt x="13479" y="267523"/>
                    <a:pt x="0" y="234980"/>
                    <a:pt x="0" y="201048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71269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12800" cy="3670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b="1">
                  <a:solidFill>
                    <a:srgbClr val="FFFFFF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D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467992" y="6303371"/>
            <a:ext cx="2167395" cy="355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452" spc="95">
                <a:solidFill>
                  <a:srgbClr val="08377C"/>
                </a:solidFill>
                <a:latin typeface="Montserrat"/>
                <a:ea typeface="Montserrat"/>
                <a:cs typeface="Montserrat"/>
                <a:sym typeface="Montserrat"/>
              </a:rPr>
              <a:t>explanations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322813" y="6303371"/>
            <a:ext cx="3269923" cy="355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452" spc="95">
                <a:solidFill>
                  <a:srgbClr val="08377C"/>
                </a:solidFill>
                <a:latin typeface="Montserrat"/>
                <a:ea typeface="Montserrat"/>
                <a:cs typeface="Montserrat"/>
                <a:sym typeface="Montserrat"/>
              </a:rPr>
              <a:t>explanations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050487" y="6303371"/>
            <a:ext cx="2626747" cy="355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452" spc="95">
                <a:solidFill>
                  <a:srgbClr val="08377C"/>
                </a:solidFill>
                <a:latin typeface="Montserrat"/>
                <a:ea typeface="Montserrat"/>
                <a:cs typeface="Montserrat"/>
                <a:sym typeface="Montserrat"/>
              </a:rPr>
              <a:t>explanations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219941" y="6303371"/>
            <a:ext cx="3093055" cy="355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452" spc="95">
                <a:solidFill>
                  <a:srgbClr val="08377C"/>
                </a:solidFill>
                <a:latin typeface="Montserrat"/>
                <a:ea typeface="Montserrat"/>
                <a:cs typeface="Montserrat"/>
                <a:sym typeface="Montserrat"/>
              </a:rPr>
              <a:t>explanations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DEC9053-AFE8-9EFE-1F6F-9302263C5402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D19807-FDC8-CEEF-2B81-02734DFE276F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D65BD5-E004-9743-9397-6FBF50C80D4D}"/>
              </a:ext>
            </a:extLst>
          </p:cNvPr>
          <p:cNvSpPr txBox="1"/>
          <p:nvPr/>
        </p:nvSpPr>
        <p:spPr>
          <a:xfrm>
            <a:off x="4398229" y="9719170"/>
            <a:ext cx="94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52A8F6D-EA79-2B1E-99F0-B6D96A5482AF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DC79A80-668F-2EA4-FDFD-D2C2975E3A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192AD32-D256-4D37-C440-AF7972A7CB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69DC9B-4B6D-93F1-D809-A1B5DDF449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F1FC161-F97C-086C-7A9F-5853BE35FD5C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EA060AE-ECAC-52E4-01CA-6283D9992E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BD572BA-AC7D-08F2-68C8-4A2C99E324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E387B36-F0B4-608E-D05B-746C347F6F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A19B923-2038-F929-175F-1C2EDA47B1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312F09A-3240-9242-6BF9-FFBF312D9C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84679A6-DE0B-51F1-F0C9-11B06BC402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Arc 36">
            <a:extLst>
              <a:ext uri="{FF2B5EF4-FFF2-40B4-BE49-F238E27FC236}">
                <a16:creationId xmlns:a16="http://schemas.microsoft.com/office/drawing/2014/main" id="{1FCA3451-318D-E9B3-BEFA-819892A8DA36}"/>
              </a:ext>
            </a:extLst>
          </p:cNvPr>
          <p:cNvSpPr/>
          <p:nvPr/>
        </p:nvSpPr>
        <p:spPr>
          <a:xfrm rot="16200000" flipV="1">
            <a:off x="-2361371" y="7867371"/>
            <a:ext cx="4722741" cy="4802188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4E8F094A-11BA-FFD4-CF1B-23B1A83DB8D8}"/>
              </a:ext>
            </a:extLst>
          </p:cNvPr>
          <p:cNvSpPr/>
          <p:nvPr/>
        </p:nvSpPr>
        <p:spPr>
          <a:xfrm flipH="1" flipV="1">
            <a:off x="15925798" y="-2705100"/>
            <a:ext cx="4724401" cy="5259386"/>
          </a:xfrm>
          <a:prstGeom prst="arc">
            <a:avLst>
              <a:gd name="adj1" fmla="val 16162908"/>
              <a:gd name="adj2" fmla="val 0"/>
            </a:avLst>
          </a:prstGeom>
          <a:pattFill prst="dotDmnd">
            <a:fgClr>
              <a:schemeClr val="accent1"/>
            </a:fgClr>
            <a:bgClr>
              <a:schemeClr val="bg1"/>
            </a:bgClr>
          </a:patt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2"/>
          <p:cNvSpPr txBox="1"/>
          <p:nvPr/>
        </p:nvSpPr>
        <p:spPr>
          <a:xfrm>
            <a:off x="9536999" y="3875029"/>
            <a:ext cx="2349793" cy="313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6"/>
              </a:lnSpc>
              <a:spcBef>
                <a:spcPct val="0"/>
              </a:spcBef>
            </a:pPr>
            <a:r>
              <a:rPr lang="en-US" sz="1833" dirty="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+123-456-7890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6999" y="3534305"/>
            <a:ext cx="1523691" cy="36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6BB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Phone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36999" y="4340795"/>
            <a:ext cx="1523691" cy="36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6BB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Mail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36999" y="5157672"/>
            <a:ext cx="1523691" cy="36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b="1">
                <a:solidFill>
                  <a:srgbClr val="006BB6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Website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36999" y="5509521"/>
            <a:ext cx="3604966" cy="313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6"/>
              </a:lnSpc>
              <a:spcBef>
                <a:spcPct val="0"/>
              </a:spcBef>
            </a:pPr>
            <a:r>
              <a:rPr lang="en-US" sz="1833" dirty="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www.abracadabra.com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36999" y="4696173"/>
            <a:ext cx="3556155" cy="313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6"/>
              </a:lnSpc>
              <a:spcBef>
                <a:spcPct val="0"/>
              </a:spcBef>
            </a:pPr>
            <a:r>
              <a:rPr lang="en-US" sz="1833" dirty="0">
                <a:solidFill>
                  <a:srgbClr val="010101"/>
                </a:solidFill>
                <a:latin typeface="Montserrat"/>
                <a:ea typeface="Montserrat"/>
                <a:cs typeface="Montserrat"/>
                <a:sym typeface="Montserrat"/>
              </a:rPr>
              <a:t>abracadabra@sequence.com</a:t>
            </a:r>
          </a:p>
        </p:txBody>
      </p:sp>
      <p:sp>
        <p:nvSpPr>
          <p:cNvPr id="8" name="Freeform 8"/>
          <p:cNvSpPr/>
          <p:nvPr/>
        </p:nvSpPr>
        <p:spPr>
          <a:xfrm>
            <a:off x="8727371" y="4378895"/>
            <a:ext cx="618364" cy="618364"/>
          </a:xfrm>
          <a:custGeom>
            <a:avLst/>
            <a:gdLst/>
            <a:ahLst/>
            <a:cxnLst/>
            <a:rect l="l" t="t" r="r" b="b"/>
            <a:pathLst>
              <a:path w="618364" h="618364">
                <a:moveTo>
                  <a:pt x="0" y="0"/>
                </a:moveTo>
                <a:lnTo>
                  <a:pt x="618363" y="0"/>
                </a:lnTo>
                <a:lnTo>
                  <a:pt x="618363" y="618363"/>
                </a:lnTo>
                <a:lnTo>
                  <a:pt x="0" y="6183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727371" y="5195772"/>
            <a:ext cx="618364" cy="618364"/>
          </a:xfrm>
          <a:custGeom>
            <a:avLst/>
            <a:gdLst/>
            <a:ahLst/>
            <a:cxnLst/>
            <a:rect l="l" t="t" r="r" b="b"/>
            <a:pathLst>
              <a:path w="618364" h="618364">
                <a:moveTo>
                  <a:pt x="0" y="0"/>
                </a:moveTo>
                <a:lnTo>
                  <a:pt x="618363" y="0"/>
                </a:lnTo>
                <a:lnTo>
                  <a:pt x="618363" y="618364"/>
                </a:lnTo>
                <a:lnTo>
                  <a:pt x="0" y="618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8727371" y="3588520"/>
            <a:ext cx="618364" cy="618364"/>
          </a:xfrm>
          <a:custGeom>
            <a:avLst/>
            <a:gdLst/>
            <a:ahLst/>
            <a:cxnLst/>
            <a:rect l="l" t="t" r="r" b="b"/>
            <a:pathLst>
              <a:path w="618364" h="618364">
                <a:moveTo>
                  <a:pt x="0" y="0"/>
                </a:moveTo>
                <a:lnTo>
                  <a:pt x="618363" y="0"/>
                </a:lnTo>
                <a:lnTo>
                  <a:pt x="618363" y="618364"/>
                </a:lnTo>
                <a:lnTo>
                  <a:pt x="0" y="618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TextBox 11"/>
          <p:cNvSpPr txBox="1"/>
          <p:nvPr/>
        </p:nvSpPr>
        <p:spPr>
          <a:xfrm>
            <a:off x="1876942" y="2992615"/>
            <a:ext cx="5026454" cy="340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356"/>
              </a:lnSpc>
            </a:pPr>
            <a:r>
              <a:rPr lang="en-US" sz="11130" b="1" spc="77">
                <a:solidFill>
                  <a:srgbClr val="08377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You!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5BCB963-CFDA-FBD0-76A3-874BF2C29DD4}"/>
              </a:ext>
            </a:extLst>
          </p:cNvPr>
          <p:cNvSpPr/>
          <p:nvPr/>
        </p:nvSpPr>
        <p:spPr>
          <a:xfrm>
            <a:off x="0" y="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6A3FD-139B-860C-9446-DF0C0F12462D}"/>
              </a:ext>
            </a:extLst>
          </p:cNvPr>
          <p:cNvSpPr txBox="1"/>
          <p:nvPr/>
        </p:nvSpPr>
        <p:spPr>
          <a:xfrm>
            <a:off x="7391400" y="-38100"/>
            <a:ext cx="4116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IN" sz="4000" b="1" i="0" dirty="0">
                <a:solidFill>
                  <a:schemeClr val="bg1"/>
                </a:solidFill>
                <a:effectLst/>
                <a:latin typeface="Algerian" panose="04020705040A02060702" pitchFamily="82" charset="0"/>
              </a:rPr>
              <a:t>SEQUENCE 2026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EABE3F-3358-346D-259E-4B3B2FEEA6CE}"/>
              </a:ext>
            </a:extLst>
          </p:cNvPr>
          <p:cNvSpPr txBox="1"/>
          <p:nvPr/>
        </p:nvSpPr>
        <p:spPr>
          <a:xfrm>
            <a:off x="4398229" y="9719170"/>
            <a:ext cx="9491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AC1D008-1C08-6CFD-9DBC-771F12509E4C}"/>
              </a:ext>
            </a:extLst>
          </p:cNvPr>
          <p:cNvSpPr/>
          <p:nvPr/>
        </p:nvSpPr>
        <p:spPr>
          <a:xfrm>
            <a:off x="0" y="9596060"/>
            <a:ext cx="18288000" cy="70788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0D9711-CA78-F180-E444-D2F9CB273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3" y="9637426"/>
            <a:ext cx="633246" cy="6332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2716B6-ECB9-51E8-0C13-4D8A00B5F0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969" y="9719100"/>
            <a:ext cx="537831" cy="453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23210A-A923-E572-B163-EA6361A42E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285" y="9722048"/>
            <a:ext cx="452048" cy="45204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A7CE66-F984-7884-0E63-0BCB8FDB3D3A}"/>
              </a:ext>
            </a:extLst>
          </p:cNvPr>
          <p:cNvSpPr txBox="1"/>
          <p:nvPr/>
        </p:nvSpPr>
        <p:spPr>
          <a:xfrm>
            <a:off x="5188846" y="9773023"/>
            <a:ext cx="9491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22-23 October 2026, VSB Technical University of Ostrava, Czech Republic</a:t>
            </a:r>
            <a:endParaRPr lang="en-IN" sz="1600" b="1" dirty="0">
              <a:solidFill>
                <a:schemeClr val="bg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ACA049F-3B31-B281-37B4-FF3CB80A1FA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71" y="9721925"/>
            <a:ext cx="3179741" cy="453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64BED8-A254-6DF7-0F93-449CFE89D3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07" y="9721291"/>
            <a:ext cx="2761718" cy="453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114F57-2BB3-93FB-CDF9-A002A915B7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174" y="9715500"/>
            <a:ext cx="1488571" cy="453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00B91A1-583B-A02A-B009-2C34AF823E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6887" y="9715500"/>
            <a:ext cx="1131223" cy="4536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E7A79C7-34C7-4E7E-E6B6-BB1AB845071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2123" y="9715500"/>
            <a:ext cx="520967" cy="4536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D367D74-D814-B361-8000-3D8B876319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989" y="9722701"/>
            <a:ext cx="643956" cy="4520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442</Words>
  <Application>Microsoft Office PowerPoint</Application>
  <PresentationFormat>Custom</PresentationFormat>
  <Paragraphs>56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Montserrat</vt:lpstr>
      <vt:lpstr>Montserrat Semi-Bold</vt:lpstr>
      <vt:lpstr>Montserrat Bold</vt:lpstr>
      <vt:lpstr>Algerian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Siddhartha Bhattacharyya</cp:lastModifiedBy>
  <cp:revision>21</cp:revision>
  <dcterms:created xsi:type="dcterms:W3CDTF">2006-08-16T00:00:00Z</dcterms:created>
  <dcterms:modified xsi:type="dcterms:W3CDTF">2026-10-17T08:37:03Z</dcterms:modified>
  <dc:identifier>DAHSRx0Wgp0</dc:identifier>
</cp:coreProperties>
</file>